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5" r:id="rId5"/>
    <p:sldId id="266" r:id="rId6"/>
    <p:sldId id="267" r:id="rId7"/>
    <p:sldId id="261" r:id="rId8"/>
    <p:sldId id="25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56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5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1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67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2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04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1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5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8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02444-0771-4B8C-BA61-ECE1D39C3A26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2722F-0587-4463-9080-4A18ED0FF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12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565382-40C8-DB0D-9D95-93E5892AB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403" t="5783" r="8283" b="10683"/>
          <a:stretch/>
        </p:blipFill>
        <p:spPr>
          <a:xfrm>
            <a:off x="0" y="-1"/>
            <a:ext cx="12192000" cy="687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0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3473C-0087-226E-8B68-049BFDCA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7D9C1B-A885-8362-17E5-831ACDECA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96"/>
            <a:ext cx="12216882" cy="6871996"/>
          </a:xfrm>
        </p:spPr>
      </p:pic>
    </p:spTree>
    <p:extLst>
      <p:ext uri="{BB962C8B-B14F-4D97-AF65-F5344CB8AC3E}">
        <p14:creationId xmlns:p14="http://schemas.microsoft.com/office/powerpoint/2010/main" val="243991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4001E1-A8D2-6A71-8B60-7E0A5773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7DEE7B-7EF6-AFC2-CBE5-B7D26D044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7946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1DB9F-69B3-EEED-8110-A51A0BD99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97E044-52E3-F7D9-D9DA-47CF8520E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530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C8F5B-8FE8-CC72-842D-03094AAC7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100CC1-B589-D5D8-6CF0-E03A9DF47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1030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208E37-50F2-DFE3-E827-238DB1D89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64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E6B4A8-8D21-362A-CD93-1BB90AAF1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Руденко Оксана Юрьевна</dc:creator>
  <cp:lastModifiedBy>Honor</cp:lastModifiedBy>
  <cp:revision>15</cp:revision>
  <dcterms:created xsi:type="dcterms:W3CDTF">2021-12-17T11:21:22Z</dcterms:created>
  <dcterms:modified xsi:type="dcterms:W3CDTF">2022-10-20T06:15:26Z</dcterms:modified>
</cp:coreProperties>
</file>